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6699FF"/>
    <a:srgbClr val="3366FF"/>
    <a:srgbClr val="663300"/>
    <a:srgbClr val="F91BCF"/>
    <a:srgbClr val="1C8204"/>
    <a:srgbClr val="25AA06"/>
    <a:srgbClr val="CA06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19.1.2014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19.1.2014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19.1.2014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19.1.2014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19.1.2014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19.1.2014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19.1.2014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19.1.2014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19.1.2014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19.1.2014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19.1.2014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2CBCD-E376-4DDB-BCAB-F9CAA46CF93D}" type="datetimeFigureOut">
              <a:rPr lang="sr-Latn-CS" smtClean="0"/>
              <a:t>19.1.2014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86742" cy="225584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ContrastingRightFacing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CORPUS HUMANUM ET COLORES</a:t>
            </a:r>
            <a:endParaRPr lang="hr-HR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3" descr="rukekolors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548076"/>
            <a:ext cx="3420860" cy="2452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406" y="214290"/>
            <a:ext cx="4071966" cy="1000132"/>
          </a:xfrm>
          <a:prstGeom prst="ellipse">
            <a:avLst/>
          </a:prstGeom>
          <a:ln>
            <a:solidFill>
              <a:srgbClr val="CA06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  <a:latin typeface="Comic Sans MS" pitchFamily="66" charset="0"/>
              </a:rPr>
              <a:t>CORPUS HUMANUM</a:t>
            </a:r>
            <a:endParaRPr lang="hr-H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Picture 3" descr="homersimp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428736"/>
            <a:ext cx="5080000" cy="5080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643438" y="1214422"/>
            <a:ext cx="1571636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3071802" y="2285992"/>
            <a:ext cx="1500198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714876" y="2214554"/>
            <a:ext cx="121444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1643044" y="2428872"/>
            <a:ext cx="2357452" cy="8572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2357424" y="3714752"/>
            <a:ext cx="1571634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500694" y="2928934"/>
            <a:ext cx="135732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143372" y="1000108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3071802" y="6002356"/>
            <a:ext cx="642942" cy="141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286380" y="4071942"/>
            <a:ext cx="1428760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2285984" y="5214950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857752" y="5256740"/>
            <a:ext cx="1214446" cy="172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 flipV="1">
            <a:off x="2643174" y="4859348"/>
            <a:ext cx="1071570" cy="69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4714876" y="2470658"/>
            <a:ext cx="2143140" cy="315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572000" y="3143248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 flipV="1">
            <a:off x="1785918" y="2714620"/>
            <a:ext cx="2214578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857752" y="70221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mic Sans MS" pitchFamily="66" charset="0"/>
              </a:rPr>
              <a:t>capilli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43636" y="100010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mic Sans MS" pitchFamily="66" charset="0"/>
              </a:rPr>
              <a:t>c</a:t>
            </a:r>
            <a:r>
              <a:rPr lang="hr-HR" dirty="0" smtClean="0">
                <a:latin typeface="Comic Sans MS" pitchFamily="66" charset="0"/>
              </a:rPr>
              <a:t>aput, -itis, n.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29322" y="20002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mic Sans MS" pitchFamily="66" charset="0"/>
              </a:rPr>
              <a:t>oculus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58016" y="22859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mic Sans MS" pitchFamily="66" charset="0"/>
              </a:rPr>
              <a:t>o</a:t>
            </a:r>
            <a:r>
              <a:rPr lang="hr-HR" dirty="0" smtClean="0">
                <a:latin typeface="Comic Sans MS" pitchFamily="66" charset="0"/>
              </a:rPr>
              <a:t>s, oris, n.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85984" y="207167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mic Sans MS" pitchFamily="66" charset="0"/>
              </a:rPr>
              <a:t>nasus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28596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mic Sans MS" pitchFamily="66" charset="0"/>
              </a:rPr>
              <a:t>a</a:t>
            </a:r>
            <a:r>
              <a:rPr lang="hr-HR" dirty="0" smtClean="0">
                <a:latin typeface="Comic Sans MS" pitchFamily="66" charset="0"/>
              </a:rPr>
              <a:t>uris, -is, f.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857884" y="328612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mic Sans MS" pitchFamily="66" charset="0"/>
              </a:rPr>
              <a:t>collum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786578" y="271462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mic Sans MS" pitchFamily="66" charset="0"/>
              </a:rPr>
              <a:t>manus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71538" y="350043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mic Sans MS" pitchFamily="66" charset="0"/>
              </a:rPr>
              <a:t>bracchium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714480" y="471488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mic Sans MS" pitchFamily="66" charset="0"/>
              </a:rPr>
              <a:t>digitus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42910" y="535782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mic Sans MS" pitchFamily="66" charset="0"/>
              </a:rPr>
              <a:t>crus, cruris, n.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72198" y="500063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mic Sans MS" pitchFamily="66" charset="0"/>
              </a:rPr>
              <a:t>g</a:t>
            </a:r>
            <a:r>
              <a:rPr lang="hr-HR" dirty="0" smtClean="0">
                <a:latin typeface="Comic Sans MS" pitchFamily="66" charset="0"/>
              </a:rPr>
              <a:t>enu, -us, n.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428860" y="592933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mic Sans MS" pitchFamily="66" charset="0"/>
              </a:rPr>
              <a:t>talus</a:t>
            </a:r>
            <a:endParaRPr lang="hr-HR" dirty="0">
              <a:latin typeface="Comic Sans MS" pitchFamily="66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4929190" y="5857892"/>
            <a:ext cx="121444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143636" y="564357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mic Sans MS" pitchFamily="66" charset="0"/>
              </a:rPr>
              <a:t>p</a:t>
            </a:r>
            <a:r>
              <a:rPr lang="hr-HR" dirty="0" smtClean="0">
                <a:latin typeface="Comic Sans MS" pitchFamily="66" charset="0"/>
              </a:rPr>
              <a:t>es, pedis, m.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1472" y="221455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mic Sans MS" pitchFamily="66" charset="0"/>
              </a:rPr>
              <a:t>humerus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715140" y="385762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mic Sans MS" pitchFamily="66" charset="0"/>
              </a:rPr>
              <a:t>a</a:t>
            </a:r>
            <a:r>
              <a:rPr lang="hr-HR" dirty="0" smtClean="0">
                <a:latin typeface="Comic Sans MS" pitchFamily="66" charset="0"/>
              </a:rPr>
              <a:t>bdomen, -inis, n.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143800" y="3357562"/>
            <a:ext cx="1785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mic Sans MS" pitchFamily="66" charset="0"/>
              </a:rPr>
              <a:t>cubitum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928794" y="142873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mic Sans MS" pitchFamily="66" charset="0"/>
              </a:rPr>
              <a:t>supercilium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3643306" y="4714884"/>
            <a:ext cx="214314" cy="21431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1" name="Oval 80"/>
          <p:cNvSpPr/>
          <p:nvPr/>
        </p:nvSpPr>
        <p:spPr>
          <a:xfrm>
            <a:off x="3643306" y="5857892"/>
            <a:ext cx="285752" cy="28575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2" name="Oval 81"/>
          <p:cNvSpPr/>
          <p:nvPr/>
        </p:nvSpPr>
        <p:spPr>
          <a:xfrm>
            <a:off x="4643438" y="5286388"/>
            <a:ext cx="285752" cy="28575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5" name="Oval 84"/>
          <p:cNvSpPr/>
          <p:nvPr/>
        </p:nvSpPr>
        <p:spPr>
          <a:xfrm>
            <a:off x="3857620" y="3143248"/>
            <a:ext cx="285752" cy="28575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87" name="Straight Arrow Connector 86"/>
          <p:cNvCxnSpPr/>
          <p:nvPr/>
        </p:nvCxnSpPr>
        <p:spPr>
          <a:xfrm flipV="1">
            <a:off x="5500694" y="3571876"/>
            <a:ext cx="1643074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428992" y="1643050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0" name="Oval 99"/>
          <p:cNvSpPr/>
          <p:nvPr/>
        </p:nvSpPr>
        <p:spPr>
          <a:xfrm>
            <a:off x="5357818" y="3643314"/>
            <a:ext cx="285752" cy="28575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2" name="Oval 101"/>
          <p:cNvSpPr/>
          <p:nvPr/>
        </p:nvSpPr>
        <p:spPr>
          <a:xfrm>
            <a:off x="4214810" y="2143116"/>
            <a:ext cx="142876" cy="21431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7" grpId="0"/>
      <p:bldP spid="58" grpId="0"/>
      <p:bldP spid="59" grpId="0"/>
      <p:bldP spid="60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3" grpId="0"/>
      <p:bldP spid="76" grpId="0"/>
      <p:bldP spid="77" grpId="0"/>
      <p:bldP spid="78" grpId="0"/>
      <p:bldP spid="79" grpId="0"/>
      <p:bldP spid="80" grpId="0" animBg="1"/>
      <p:bldP spid="81" grpId="0" animBg="1"/>
      <p:bldP spid="82" grpId="0" animBg="1"/>
      <p:bldP spid="85" grpId="0" animBg="1"/>
      <p:bldP spid="100" grpId="0" animBg="1"/>
      <p:bldP spid="1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406" y="214290"/>
            <a:ext cx="4071966" cy="10001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CA06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400" b="1" dirty="0" smtClean="0">
                <a:solidFill>
                  <a:srgbClr val="7030A0"/>
                </a:solidFill>
                <a:latin typeface="Comic Sans MS" pitchFamily="66" charset="0"/>
              </a:rPr>
              <a:t>C</a:t>
            </a:r>
            <a:r>
              <a:rPr lang="hr-HR" sz="4400" b="1" dirty="0" smtClean="0">
                <a:solidFill>
                  <a:srgbClr val="0070C0"/>
                </a:solidFill>
                <a:latin typeface="Comic Sans MS" pitchFamily="66" charset="0"/>
              </a:rPr>
              <a:t>O</a:t>
            </a:r>
            <a:r>
              <a:rPr lang="hr-HR" sz="4400" b="1" dirty="0" smtClean="0">
                <a:solidFill>
                  <a:srgbClr val="00B050"/>
                </a:solidFill>
                <a:latin typeface="Comic Sans MS" pitchFamily="66" charset="0"/>
              </a:rPr>
              <a:t>L</a:t>
            </a:r>
            <a:r>
              <a:rPr lang="hr-HR" sz="4400" b="1" dirty="0" smtClean="0">
                <a:solidFill>
                  <a:srgbClr val="FFFF00"/>
                </a:solidFill>
                <a:latin typeface="Comic Sans MS" pitchFamily="66" charset="0"/>
              </a:rPr>
              <a:t>O</a:t>
            </a:r>
            <a:r>
              <a:rPr lang="hr-HR" sz="4400" b="1" dirty="0" smtClean="0">
                <a:solidFill>
                  <a:srgbClr val="FFC000"/>
                </a:solidFill>
                <a:latin typeface="Comic Sans MS" pitchFamily="66" charset="0"/>
              </a:rPr>
              <a:t>R</a:t>
            </a:r>
            <a:r>
              <a:rPr lang="hr-HR" sz="4400" b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hr-HR" sz="4400" b="1" dirty="0" smtClean="0">
                <a:solidFill>
                  <a:srgbClr val="CA06A0"/>
                </a:solidFill>
                <a:latin typeface="Comic Sans MS" pitchFamily="66" charset="0"/>
              </a:rPr>
              <a:t>S</a:t>
            </a:r>
            <a:endParaRPr lang="hr-HR" sz="4400" b="1" dirty="0">
              <a:solidFill>
                <a:srgbClr val="CA06A0"/>
              </a:solidFill>
              <a:latin typeface="Comic Sans MS" pitchFamily="66" charset="0"/>
            </a:endParaRPr>
          </a:p>
        </p:txBody>
      </p:sp>
      <p:pic>
        <p:nvPicPr>
          <p:cNvPr id="3" name="Picture 2" descr="pante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3" y="1829164"/>
            <a:ext cx="1857388" cy="15617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06" y="3354173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atin typeface="Comic Sans MS" pitchFamily="66" charset="0"/>
              </a:rPr>
              <a:t>a</a:t>
            </a:r>
            <a:r>
              <a:rPr lang="hr-HR" b="1" dirty="0" smtClean="0">
                <a:latin typeface="Comic Sans MS" pitchFamily="66" charset="0"/>
              </a:rPr>
              <a:t>ter, atra, atrum</a:t>
            </a:r>
          </a:p>
          <a:p>
            <a:r>
              <a:rPr lang="hr-HR" b="1" dirty="0">
                <a:latin typeface="Comic Sans MS" pitchFamily="66" charset="0"/>
              </a:rPr>
              <a:t>n</a:t>
            </a:r>
            <a:r>
              <a:rPr lang="hr-HR" b="1" dirty="0" smtClean="0">
                <a:latin typeface="Comic Sans MS" pitchFamily="66" charset="0"/>
              </a:rPr>
              <a:t>iger, -gra, -grum</a:t>
            </a:r>
            <a:endParaRPr lang="hr-HR" b="1" dirty="0">
              <a:latin typeface="Comic Sans MS" pitchFamily="66" charset="0"/>
            </a:endParaRPr>
          </a:p>
        </p:txBody>
      </p:sp>
      <p:pic>
        <p:nvPicPr>
          <p:cNvPr id="7" name="Picture 6" descr="žab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12" y="1845228"/>
            <a:ext cx="1714500" cy="1714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43306" y="355973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1C8204"/>
                </a:solidFill>
                <a:latin typeface="Comic Sans MS" pitchFamily="66" charset="0"/>
              </a:rPr>
              <a:t>v</a:t>
            </a:r>
            <a:r>
              <a:rPr lang="hr-HR" b="1" dirty="0" smtClean="0">
                <a:solidFill>
                  <a:srgbClr val="1C8204"/>
                </a:solidFill>
                <a:latin typeface="Comic Sans MS" pitchFamily="66" charset="0"/>
              </a:rPr>
              <a:t>iridis, -e</a:t>
            </a:r>
            <a:endParaRPr lang="hr-HR" b="1" dirty="0">
              <a:solidFill>
                <a:srgbClr val="1C8204"/>
              </a:solidFill>
              <a:latin typeface="Comic Sans MS" pitchFamily="66" charset="0"/>
            </a:endParaRPr>
          </a:p>
        </p:txBody>
      </p:sp>
      <p:pic>
        <p:nvPicPr>
          <p:cNvPr id="9" name="Picture 8" descr="neb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1857364"/>
            <a:ext cx="1714512" cy="172879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00826" y="357187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70C0"/>
                </a:solidFill>
                <a:latin typeface="Comic Sans MS" pitchFamily="66" charset="0"/>
              </a:rPr>
              <a:t>c</a:t>
            </a:r>
            <a:r>
              <a:rPr lang="hr-HR" b="1" dirty="0" smtClean="0">
                <a:solidFill>
                  <a:srgbClr val="0070C0"/>
                </a:solidFill>
                <a:latin typeface="Comic Sans MS" pitchFamily="66" charset="0"/>
              </a:rPr>
              <a:t>aeruleus, 3</a:t>
            </a:r>
            <a:endParaRPr lang="hr-H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3" name="Picture 12" descr="pomido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4214818"/>
            <a:ext cx="1714512" cy="171451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5929330"/>
            <a:ext cx="235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hr-HR" b="1" dirty="0" smtClean="0">
                <a:solidFill>
                  <a:srgbClr val="FF0000"/>
                </a:solidFill>
                <a:latin typeface="Comic Sans MS" pitchFamily="66" charset="0"/>
              </a:rPr>
              <a:t>uber,-bra,-brum</a:t>
            </a:r>
            <a:endParaRPr lang="hr-H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5" name="Picture 14" descr="pink pante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3306" y="4286256"/>
            <a:ext cx="1714512" cy="171451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643306" y="600076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F91BCF"/>
                </a:solidFill>
                <a:latin typeface="Comic Sans MS" pitchFamily="66" charset="0"/>
              </a:rPr>
              <a:t>r</a:t>
            </a:r>
            <a:r>
              <a:rPr lang="hr-HR" b="1" dirty="0" smtClean="0">
                <a:solidFill>
                  <a:srgbClr val="F91BCF"/>
                </a:solidFill>
                <a:latin typeface="Comic Sans MS" pitchFamily="66" charset="0"/>
              </a:rPr>
              <a:t>oseus, 3</a:t>
            </a:r>
            <a:endParaRPr lang="hr-HR" b="1" dirty="0">
              <a:solidFill>
                <a:srgbClr val="F91BCF"/>
              </a:solidFill>
              <a:latin typeface="Comic Sans MS" pitchFamily="66" charset="0"/>
            </a:endParaRPr>
          </a:p>
        </p:txBody>
      </p:sp>
      <p:pic>
        <p:nvPicPr>
          <p:cNvPr id="17" name="Picture 16" descr="keste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388" y="4357694"/>
            <a:ext cx="1714512" cy="14287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29388" y="591718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663300"/>
                </a:solidFill>
                <a:latin typeface="Comic Sans MS" pitchFamily="66" charset="0"/>
              </a:rPr>
              <a:t>f</a:t>
            </a:r>
            <a:r>
              <a:rPr lang="hr-HR" b="1" dirty="0" smtClean="0">
                <a:solidFill>
                  <a:srgbClr val="663300"/>
                </a:solidFill>
                <a:latin typeface="Comic Sans MS" pitchFamily="66" charset="0"/>
              </a:rPr>
              <a:t>uscus, 3</a:t>
            </a:r>
            <a:endParaRPr lang="hr-HR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10" grpId="0"/>
      <p:bldP spid="14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anč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1" y="630776"/>
            <a:ext cx="2000264" cy="1762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8661" y="241672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aurantius, 3</a:t>
            </a:r>
            <a:endParaRPr lang="hr-HR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3" descr="bijel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1" y="630776"/>
            <a:ext cx="2143139" cy="1785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8991" y="2416726"/>
            <a:ext cx="2143140" cy="369332"/>
          </a:xfrm>
          <a:prstGeom prst="rect">
            <a:avLst/>
          </a:prstGeom>
          <a:solidFill>
            <a:srgbClr val="336699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b="1" dirty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hr-HR" b="1" dirty="0" smtClean="0">
                <a:solidFill>
                  <a:schemeClr val="bg1"/>
                </a:solidFill>
                <a:latin typeface="Comic Sans MS" pitchFamily="66" charset="0"/>
              </a:rPr>
              <a:t>lbus, 3</a:t>
            </a:r>
            <a:endParaRPr lang="hr-HR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6" name="Picture 5" descr="pepe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845090"/>
            <a:ext cx="2571768" cy="1600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86511" y="241672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c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inereus, 3</a:t>
            </a:r>
            <a:endParaRPr lang="hr-HR" b="1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8" name="Picture 7" descr="ljubičic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7356" y="3631172"/>
            <a:ext cx="1714511" cy="17859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57355" y="541712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7030A0"/>
                </a:solidFill>
                <a:latin typeface="Comic Sans MS" pitchFamily="66" charset="0"/>
              </a:rPr>
              <a:t>v</a:t>
            </a:r>
            <a:r>
              <a:rPr lang="hr-HR" b="1" dirty="0" smtClean="0">
                <a:solidFill>
                  <a:srgbClr val="7030A0"/>
                </a:solidFill>
                <a:latin typeface="Comic Sans MS" pitchFamily="66" charset="0"/>
              </a:rPr>
              <a:t>iolaceus, 3</a:t>
            </a:r>
            <a:endParaRPr lang="hr-HR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0" name="Picture 9" descr="sunc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4942" y="3425611"/>
            <a:ext cx="1714512" cy="171451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14942" y="5068685"/>
            <a:ext cx="1714512" cy="6463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b="1" dirty="0">
                <a:solidFill>
                  <a:srgbClr val="FFFF00"/>
                </a:solidFill>
                <a:latin typeface="Comic Sans MS" pitchFamily="66" charset="0"/>
              </a:rPr>
              <a:t>f</a:t>
            </a:r>
            <a:r>
              <a:rPr lang="hr-HR" b="1" dirty="0" smtClean="0">
                <a:solidFill>
                  <a:srgbClr val="FFFF00"/>
                </a:solidFill>
                <a:latin typeface="Comic Sans MS" pitchFamily="66" charset="0"/>
              </a:rPr>
              <a:t>lavus, 3</a:t>
            </a:r>
          </a:p>
          <a:p>
            <a:pPr algn="ctr"/>
            <a:r>
              <a:rPr lang="hr-HR" b="1" dirty="0">
                <a:solidFill>
                  <a:srgbClr val="FFFF00"/>
                </a:solidFill>
                <a:latin typeface="Comic Sans MS" pitchFamily="66" charset="0"/>
              </a:rPr>
              <a:t>l</a:t>
            </a:r>
            <a:r>
              <a:rPr lang="hr-HR" b="1" dirty="0" smtClean="0">
                <a:solidFill>
                  <a:srgbClr val="FFFF00"/>
                </a:solidFill>
                <a:latin typeface="Comic Sans MS" pitchFamily="66" charset="0"/>
              </a:rPr>
              <a:t>uteus, 3</a:t>
            </a:r>
            <a:endParaRPr lang="hr-HR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/>
      <p:bldP spid="9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rpu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2946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214942" y="1643050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ounded Rectangle 3"/>
          <p:cNvSpPr/>
          <p:nvPr/>
        </p:nvSpPr>
        <p:spPr>
          <a:xfrm>
            <a:off x="7143768" y="1000108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ounded Rectangle 4"/>
          <p:cNvSpPr/>
          <p:nvPr/>
        </p:nvSpPr>
        <p:spPr>
          <a:xfrm>
            <a:off x="7572396" y="357166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ounded Rectangle 5"/>
          <p:cNvSpPr/>
          <p:nvPr/>
        </p:nvSpPr>
        <p:spPr>
          <a:xfrm>
            <a:off x="7929586" y="1000108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ounded Rectangle 6"/>
          <p:cNvSpPr/>
          <p:nvPr/>
        </p:nvSpPr>
        <p:spPr>
          <a:xfrm>
            <a:off x="2143108" y="2000240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ounded Rectangle 7"/>
          <p:cNvSpPr/>
          <p:nvPr/>
        </p:nvSpPr>
        <p:spPr>
          <a:xfrm>
            <a:off x="2928926" y="2071678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ounded Rectangle 8"/>
          <p:cNvSpPr/>
          <p:nvPr/>
        </p:nvSpPr>
        <p:spPr>
          <a:xfrm>
            <a:off x="3357554" y="2500306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ounded Rectangle 9"/>
          <p:cNvSpPr/>
          <p:nvPr/>
        </p:nvSpPr>
        <p:spPr>
          <a:xfrm>
            <a:off x="4000496" y="2357430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ounded Rectangle 10"/>
          <p:cNvSpPr/>
          <p:nvPr/>
        </p:nvSpPr>
        <p:spPr>
          <a:xfrm>
            <a:off x="4786314" y="2428868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ounded Rectangle 11"/>
          <p:cNvSpPr/>
          <p:nvPr/>
        </p:nvSpPr>
        <p:spPr>
          <a:xfrm>
            <a:off x="6286512" y="3000372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ounded Rectangle 12"/>
          <p:cNvSpPr/>
          <p:nvPr/>
        </p:nvSpPr>
        <p:spPr>
          <a:xfrm>
            <a:off x="8286776" y="1571612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ounded Rectangle 13"/>
          <p:cNvSpPr/>
          <p:nvPr/>
        </p:nvSpPr>
        <p:spPr>
          <a:xfrm>
            <a:off x="8215338" y="2143116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ounded Rectangle 14"/>
          <p:cNvSpPr/>
          <p:nvPr/>
        </p:nvSpPr>
        <p:spPr>
          <a:xfrm>
            <a:off x="7358082" y="3357562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Rounded Rectangle 15"/>
          <p:cNvSpPr/>
          <p:nvPr/>
        </p:nvSpPr>
        <p:spPr>
          <a:xfrm>
            <a:off x="8572528" y="2786058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Rounded Rectangle 16"/>
          <p:cNvSpPr/>
          <p:nvPr/>
        </p:nvSpPr>
        <p:spPr>
          <a:xfrm>
            <a:off x="6143636" y="3786190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Rounded Rectangle 17"/>
          <p:cNvSpPr/>
          <p:nvPr/>
        </p:nvSpPr>
        <p:spPr>
          <a:xfrm>
            <a:off x="5572132" y="3929066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Rounded Rectangle 18"/>
          <p:cNvSpPr/>
          <p:nvPr/>
        </p:nvSpPr>
        <p:spPr>
          <a:xfrm>
            <a:off x="6357950" y="4143380"/>
            <a:ext cx="428628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Rounded Rectangle 19"/>
          <p:cNvSpPr/>
          <p:nvPr/>
        </p:nvSpPr>
        <p:spPr>
          <a:xfrm>
            <a:off x="5143504" y="4572008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Rounded Rectangle 20"/>
          <p:cNvSpPr/>
          <p:nvPr/>
        </p:nvSpPr>
        <p:spPr>
          <a:xfrm>
            <a:off x="6072198" y="5572140"/>
            <a:ext cx="571504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Rounded Rectangle 21"/>
          <p:cNvSpPr/>
          <p:nvPr/>
        </p:nvSpPr>
        <p:spPr>
          <a:xfrm>
            <a:off x="5357818" y="4929198"/>
            <a:ext cx="428628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Rounded Rectangle 22"/>
          <p:cNvSpPr/>
          <p:nvPr/>
        </p:nvSpPr>
        <p:spPr>
          <a:xfrm>
            <a:off x="5500694" y="5214950"/>
            <a:ext cx="428628" cy="2143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675A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112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CORPUS HUMANUM ET COLORES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HUMANUM ET COLORES</dc:title>
  <dc:creator>Natasa</dc:creator>
  <cp:lastModifiedBy>Natasa</cp:lastModifiedBy>
  <cp:revision>22</cp:revision>
  <dcterms:created xsi:type="dcterms:W3CDTF">2014-01-19T11:43:03Z</dcterms:created>
  <dcterms:modified xsi:type="dcterms:W3CDTF">2014-01-19T16:38:57Z</dcterms:modified>
</cp:coreProperties>
</file>